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8525"/>
  <p:notesSz cx="6858000" cy="9144000"/>
  <p:defaultTextStyle>
    <a:defPPr>
      <a:defRPr lang="en-US"/>
    </a:defPPr>
    <a:lvl1pPr marL="0" algn="l" defTabSz="417610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051" algn="l" defTabSz="417610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101" algn="l" defTabSz="417610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152" algn="l" defTabSz="417610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203" algn="l" defTabSz="417610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0253" algn="l" defTabSz="417610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8304" algn="l" defTabSz="417610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6355" algn="l" defTabSz="417610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4406" algn="l" defTabSz="417610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536A"/>
    <a:srgbClr val="DD696C"/>
    <a:srgbClr val="9DF5E6"/>
    <a:srgbClr val="A9F1E0"/>
    <a:srgbClr val="B4F1F2"/>
    <a:srgbClr val="325E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330B83-914E-49D8-94BD-330EC621B81A}" v="5" dt="2022-08-10T23:14:29.9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204" y="1248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NOX, Tessa Bellamy" userId="a5eed85e-8ac5-45e3-9213-86749fea0923" providerId="ADAL" clId="{07330B83-914E-49D8-94BD-330EC621B81A}"/>
    <pc:docChg chg="undo custSel modSld">
      <pc:chgData name="KNOX, Tessa Bellamy" userId="a5eed85e-8ac5-45e3-9213-86749fea0923" providerId="ADAL" clId="{07330B83-914E-49D8-94BD-330EC621B81A}" dt="2022-08-10T23:15:15.111" v="304" actId="1035"/>
      <pc:docMkLst>
        <pc:docMk/>
      </pc:docMkLst>
      <pc:sldChg chg="addSp modSp mod">
        <pc:chgData name="KNOX, Tessa Bellamy" userId="a5eed85e-8ac5-45e3-9213-86749fea0923" providerId="ADAL" clId="{07330B83-914E-49D8-94BD-330EC621B81A}" dt="2022-08-10T23:15:15.111" v="304" actId="1035"/>
        <pc:sldMkLst>
          <pc:docMk/>
          <pc:sldMk cId="3683481566" sldId="256"/>
        </pc:sldMkLst>
        <pc:spChg chg="mod">
          <ac:chgData name="KNOX, Tessa Bellamy" userId="a5eed85e-8ac5-45e3-9213-86749fea0923" providerId="ADAL" clId="{07330B83-914E-49D8-94BD-330EC621B81A}" dt="2022-08-10T23:03:51.862" v="125" actId="207"/>
          <ac:spMkLst>
            <pc:docMk/>
            <pc:sldMk cId="3683481566" sldId="256"/>
            <ac:spMk id="4" creationId="{00000000-0000-0000-0000-000000000000}"/>
          </ac:spMkLst>
        </pc:spChg>
        <pc:spChg chg="mod">
          <ac:chgData name="KNOX, Tessa Bellamy" userId="a5eed85e-8ac5-45e3-9213-86749fea0923" providerId="ADAL" clId="{07330B83-914E-49D8-94BD-330EC621B81A}" dt="2022-08-10T23:05:42.361" v="137" actId="1036"/>
          <ac:spMkLst>
            <pc:docMk/>
            <pc:sldMk cId="3683481566" sldId="256"/>
            <ac:spMk id="6" creationId="{00000000-0000-0000-0000-000000000000}"/>
          </ac:spMkLst>
        </pc:spChg>
        <pc:spChg chg="mod">
          <ac:chgData name="KNOX, Tessa Bellamy" userId="a5eed85e-8ac5-45e3-9213-86749fea0923" providerId="ADAL" clId="{07330B83-914E-49D8-94BD-330EC621B81A}" dt="2022-08-10T23:05:42.361" v="137" actId="1036"/>
          <ac:spMkLst>
            <pc:docMk/>
            <pc:sldMk cId="3683481566" sldId="256"/>
            <ac:spMk id="8" creationId="{00000000-0000-0000-0000-000000000000}"/>
          </ac:spMkLst>
        </pc:spChg>
        <pc:spChg chg="mod">
          <ac:chgData name="KNOX, Tessa Bellamy" userId="a5eed85e-8ac5-45e3-9213-86749fea0923" providerId="ADAL" clId="{07330B83-914E-49D8-94BD-330EC621B81A}" dt="2022-08-10T23:05:42.361" v="137" actId="1036"/>
          <ac:spMkLst>
            <pc:docMk/>
            <pc:sldMk cId="3683481566" sldId="256"/>
            <ac:spMk id="10" creationId="{00000000-0000-0000-0000-000000000000}"/>
          </ac:spMkLst>
        </pc:spChg>
        <pc:spChg chg="mod">
          <ac:chgData name="KNOX, Tessa Bellamy" userId="a5eed85e-8ac5-45e3-9213-86749fea0923" providerId="ADAL" clId="{07330B83-914E-49D8-94BD-330EC621B81A}" dt="2022-08-10T23:05:42.361" v="137" actId="1036"/>
          <ac:spMkLst>
            <pc:docMk/>
            <pc:sldMk cId="3683481566" sldId="256"/>
            <ac:spMk id="12" creationId="{00000000-0000-0000-0000-000000000000}"/>
          </ac:spMkLst>
        </pc:spChg>
        <pc:spChg chg="mod">
          <ac:chgData name="KNOX, Tessa Bellamy" userId="a5eed85e-8ac5-45e3-9213-86749fea0923" providerId="ADAL" clId="{07330B83-914E-49D8-94BD-330EC621B81A}" dt="2022-08-10T23:15:07.128" v="303" actId="1035"/>
          <ac:spMkLst>
            <pc:docMk/>
            <pc:sldMk cId="3683481566" sldId="256"/>
            <ac:spMk id="13" creationId="{00000000-0000-0000-0000-000000000000}"/>
          </ac:spMkLst>
        </pc:spChg>
        <pc:spChg chg="mod">
          <ac:chgData name="KNOX, Tessa Bellamy" userId="a5eed85e-8ac5-45e3-9213-86749fea0923" providerId="ADAL" clId="{07330B83-914E-49D8-94BD-330EC621B81A}" dt="2022-08-10T23:15:07.128" v="303" actId="1035"/>
          <ac:spMkLst>
            <pc:docMk/>
            <pc:sldMk cId="3683481566" sldId="256"/>
            <ac:spMk id="14" creationId="{00000000-0000-0000-0000-000000000000}"/>
          </ac:spMkLst>
        </pc:spChg>
        <pc:spChg chg="mod">
          <ac:chgData name="KNOX, Tessa Bellamy" userId="a5eed85e-8ac5-45e3-9213-86749fea0923" providerId="ADAL" clId="{07330B83-914E-49D8-94BD-330EC621B81A}" dt="2022-08-10T23:15:07.128" v="303" actId="1035"/>
          <ac:spMkLst>
            <pc:docMk/>
            <pc:sldMk cId="3683481566" sldId="256"/>
            <ac:spMk id="15" creationId="{00000000-0000-0000-0000-000000000000}"/>
          </ac:spMkLst>
        </pc:spChg>
        <pc:spChg chg="mod">
          <ac:chgData name="KNOX, Tessa Bellamy" userId="a5eed85e-8ac5-45e3-9213-86749fea0923" providerId="ADAL" clId="{07330B83-914E-49D8-94BD-330EC621B81A}" dt="2022-08-10T23:15:15.111" v="304" actId="1035"/>
          <ac:spMkLst>
            <pc:docMk/>
            <pc:sldMk cId="3683481566" sldId="256"/>
            <ac:spMk id="16" creationId="{00000000-0000-0000-0000-000000000000}"/>
          </ac:spMkLst>
        </pc:spChg>
        <pc:spChg chg="mod">
          <ac:chgData name="KNOX, Tessa Bellamy" userId="a5eed85e-8ac5-45e3-9213-86749fea0923" providerId="ADAL" clId="{07330B83-914E-49D8-94BD-330EC621B81A}" dt="2022-08-10T23:15:15.111" v="304" actId="1035"/>
          <ac:spMkLst>
            <pc:docMk/>
            <pc:sldMk cId="3683481566" sldId="256"/>
            <ac:spMk id="17" creationId="{00000000-0000-0000-0000-000000000000}"/>
          </ac:spMkLst>
        </pc:spChg>
        <pc:spChg chg="mod">
          <ac:chgData name="KNOX, Tessa Bellamy" userId="a5eed85e-8ac5-45e3-9213-86749fea0923" providerId="ADAL" clId="{07330B83-914E-49D8-94BD-330EC621B81A}" dt="2022-08-10T23:15:15.111" v="304" actId="1035"/>
          <ac:spMkLst>
            <pc:docMk/>
            <pc:sldMk cId="3683481566" sldId="256"/>
            <ac:spMk id="18" creationId="{00000000-0000-0000-0000-000000000000}"/>
          </ac:spMkLst>
        </pc:spChg>
        <pc:spChg chg="mod">
          <ac:chgData name="KNOX, Tessa Bellamy" userId="a5eed85e-8ac5-45e3-9213-86749fea0923" providerId="ADAL" clId="{07330B83-914E-49D8-94BD-330EC621B81A}" dt="2022-08-10T23:15:15.111" v="304" actId="1035"/>
          <ac:spMkLst>
            <pc:docMk/>
            <pc:sldMk cId="3683481566" sldId="256"/>
            <ac:spMk id="19" creationId="{00000000-0000-0000-0000-000000000000}"/>
          </ac:spMkLst>
        </pc:spChg>
        <pc:spChg chg="mod">
          <ac:chgData name="KNOX, Tessa Bellamy" userId="a5eed85e-8ac5-45e3-9213-86749fea0923" providerId="ADAL" clId="{07330B83-914E-49D8-94BD-330EC621B81A}" dt="2022-08-10T23:15:15.111" v="304" actId="1035"/>
          <ac:spMkLst>
            <pc:docMk/>
            <pc:sldMk cId="3683481566" sldId="256"/>
            <ac:spMk id="21" creationId="{00000000-0000-0000-0000-000000000000}"/>
          </ac:spMkLst>
        </pc:spChg>
        <pc:spChg chg="mod">
          <ac:chgData name="KNOX, Tessa Bellamy" userId="a5eed85e-8ac5-45e3-9213-86749fea0923" providerId="ADAL" clId="{07330B83-914E-49D8-94BD-330EC621B81A}" dt="2022-08-10T23:15:15.111" v="304" actId="1035"/>
          <ac:spMkLst>
            <pc:docMk/>
            <pc:sldMk cId="3683481566" sldId="256"/>
            <ac:spMk id="22" creationId="{00000000-0000-0000-0000-000000000000}"/>
          </ac:spMkLst>
        </pc:spChg>
        <pc:spChg chg="mod">
          <ac:chgData name="KNOX, Tessa Bellamy" userId="a5eed85e-8ac5-45e3-9213-86749fea0923" providerId="ADAL" clId="{07330B83-914E-49D8-94BD-330EC621B81A}" dt="2022-08-10T23:05:42.361" v="137" actId="1036"/>
          <ac:spMkLst>
            <pc:docMk/>
            <pc:sldMk cId="3683481566" sldId="256"/>
            <ac:spMk id="23" creationId="{00000000-0000-0000-0000-000000000000}"/>
          </ac:spMkLst>
        </pc:spChg>
        <pc:spChg chg="add mod">
          <ac:chgData name="KNOX, Tessa Bellamy" userId="a5eed85e-8ac5-45e3-9213-86749fea0923" providerId="ADAL" clId="{07330B83-914E-49D8-94BD-330EC621B81A}" dt="2022-08-10T23:14:57.645" v="301" actId="20577"/>
          <ac:spMkLst>
            <pc:docMk/>
            <pc:sldMk cId="3683481566" sldId="256"/>
            <ac:spMk id="24" creationId="{1E3806F0-847C-40FD-BDF6-EC650AACDEFD}"/>
          </ac:spMkLst>
        </pc:spChg>
        <pc:spChg chg="mod">
          <ac:chgData name="KNOX, Tessa Bellamy" userId="a5eed85e-8ac5-45e3-9213-86749fea0923" providerId="ADAL" clId="{07330B83-914E-49D8-94BD-330EC621B81A}" dt="2022-08-10T23:05:42.361" v="137" actId="1036"/>
          <ac:spMkLst>
            <pc:docMk/>
            <pc:sldMk cId="3683481566" sldId="256"/>
            <ac:spMk id="25" creationId="{00000000-0000-0000-0000-000000000000}"/>
          </ac:spMkLst>
        </pc:spChg>
        <pc:spChg chg="mod">
          <ac:chgData name="KNOX, Tessa Bellamy" userId="a5eed85e-8ac5-45e3-9213-86749fea0923" providerId="ADAL" clId="{07330B83-914E-49D8-94BD-330EC621B81A}" dt="2022-08-10T23:15:15.111" v="304" actId="1035"/>
          <ac:spMkLst>
            <pc:docMk/>
            <pc:sldMk cId="3683481566" sldId="256"/>
            <ac:spMk id="28" creationId="{00000000-0000-0000-0000-000000000000}"/>
          </ac:spMkLst>
        </pc:spChg>
        <pc:spChg chg="mod">
          <ac:chgData name="KNOX, Tessa Bellamy" userId="a5eed85e-8ac5-45e3-9213-86749fea0923" providerId="ADAL" clId="{07330B83-914E-49D8-94BD-330EC621B81A}" dt="2022-08-10T23:15:15.111" v="304" actId="1035"/>
          <ac:spMkLst>
            <pc:docMk/>
            <pc:sldMk cId="3683481566" sldId="256"/>
            <ac:spMk id="29" creationId="{00000000-0000-0000-0000-000000000000}"/>
          </ac:spMkLst>
        </pc:spChg>
        <pc:spChg chg="add mod">
          <ac:chgData name="KNOX, Tessa Bellamy" userId="a5eed85e-8ac5-45e3-9213-86749fea0923" providerId="ADAL" clId="{07330B83-914E-49D8-94BD-330EC621B81A}" dt="2022-08-10T23:15:15.111" v="304" actId="1035"/>
          <ac:spMkLst>
            <pc:docMk/>
            <pc:sldMk cId="3683481566" sldId="256"/>
            <ac:spMk id="31" creationId="{43782EAF-5ED1-49BE-80D2-CC578A906A88}"/>
          </ac:spMkLst>
        </pc:spChg>
        <pc:graphicFrameChg chg="mod">
          <ac:chgData name="KNOX, Tessa Bellamy" userId="a5eed85e-8ac5-45e3-9213-86749fea0923" providerId="ADAL" clId="{07330B83-914E-49D8-94BD-330EC621B81A}" dt="2022-08-10T23:15:07.128" v="303" actId="1035"/>
          <ac:graphicFrameMkLst>
            <pc:docMk/>
            <pc:sldMk cId="3683481566" sldId="256"/>
            <ac:graphicFrameMk id="26" creationId="{00000000-0000-0000-0000-000000000000}"/>
          </ac:graphicFrameMkLst>
        </pc:graphicFrameChg>
        <pc:graphicFrameChg chg="mod">
          <ac:chgData name="KNOX, Tessa Bellamy" userId="a5eed85e-8ac5-45e3-9213-86749fea0923" providerId="ADAL" clId="{07330B83-914E-49D8-94BD-330EC621B81A}" dt="2022-08-10T23:15:07.128" v="303" actId="1035"/>
          <ac:graphicFrameMkLst>
            <pc:docMk/>
            <pc:sldMk cId="3683481566" sldId="256"/>
            <ac:graphicFrameMk id="27" creationId="{00000000-0000-0000-0000-000000000000}"/>
          </ac:graphicFrameMkLst>
        </pc:graphicFrameChg>
        <pc:picChg chg="mod">
          <ac:chgData name="KNOX, Tessa Bellamy" userId="a5eed85e-8ac5-45e3-9213-86749fea0923" providerId="ADAL" clId="{07330B83-914E-49D8-94BD-330EC621B81A}" dt="2022-08-10T23:15:15.111" v="304" actId="1035"/>
          <ac:picMkLst>
            <pc:docMk/>
            <pc:sldMk cId="3683481566" sldId="256"/>
            <ac:picMk id="20" creationId="{00000000-0000-0000-0000-000000000000}"/>
          </ac:picMkLst>
        </pc:picChg>
        <pc:picChg chg="mod ord">
          <ac:chgData name="KNOX, Tessa Bellamy" userId="a5eed85e-8ac5-45e3-9213-86749fea0923" providerId="ADAL" clId="{07330B83-914E-49D8-94BD-330EC621B81A}" dt="2022-08-10T23:15:15.111" v="304" actId="1035"/>
          <ac:picMkLst>
            <pc:docMk/>
            <pc:sldMk cId="3683481566" sldId="256"/>
            <ac:picMk id="30" creationId="{00000000-0000-0000-0000-000000000000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roline.vangemert\Dropbox\Work%20related\Pacific\COVID-19%20Surveillance\Vaccine%20Documents\Vaccination%20coverag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AU" sz="3600" dirty="0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877-4BFE-A0DE-BB293F2EB82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877-4BFE-A0DE-BB293F2EB82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877-4BFE-A0DE-BB293F2EB823}"/>
              </c:ext>
            </c:extLst>
          </c:dPt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1</c:v>
                </c:pt>
                <c:pt idx="2">
                  <c:v>Group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45</c:v>
                </c:pt>
                <c:pt idx="1">
                  <c:v>12</c:v>
                </c:pt>
                <c:pt idx="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88-44F1-AD27-DE52F86F82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AU" sz="4400"/>
              <a:t>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043963254593172E-2"/>
          <c:y val="0.22599251364765846"/>
          <c:w val="0.85055358705161854"/>
          <c:h val="0.5662758256912801"/>
        </c:manualLayout>
      </c:layout>
      <c:areaChart>
        <c:grouping val="percentStacked"/>
        <c:varyColors val="0"/>
        <c:ser>
          <c:idx val="0"/>
          <c:order val="0"/>
          <c:tx>
            <c:strRef>
              <c:f>'Coverage by province'!$E$2</c:f>
              <c:strCache>
                <c:ptCount val="1"/>
                <c:pt idx="0">
                  <c:v>One dose</c:v>
                </c:pt>
              </c:strCache>
            </c:strRef>
          </c:tx>
          <c:spPr>
            <a:solidFill>
              <a:schemeClr val="accent1"/>
            </a:solidFill>
            <a:ln w="9525" cap="flat" cmpd="sng" algn="ctr">
              <a:solidFill>
                <a:schemeClr val="lt1">
                  <a:shade val="95000"/>
                  <a:satMod val="105000"/>
                </a:schemeClr>
              </a:solidFill>
              <a:prstDash val="solid"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'Coverage by province'!$A$3:$A$10</c:f>
              <c:strCache>
                <c:ptCount val="8"/>
                <c:pt idx="0">
                  <c:v>EW23</c:v>
                </c:pt>
                <c:pt idx="1">
                  <c:v>EW24</c:v>
                </c:pt>
                <c:pt idx="2">
                  <c:v>EW25</c:v>
                </c:pt>
                <c:pt idx="3">
                  <c:v>EW26</c:v>
                </c:pt>
                <c:pt idx="4">
                  <c:v>EW27</c:v>
                </c:pt>
                <c:pt idx="5">
                  <c:v>EW28</c:v>
                </c:pt>
                <c:pt idx="6">
                  <c:v>EW29</c:v>
                </c:pt>
                <c:pt idx="7">
                  <c:v>EW30</c:v>
                </c:pt>
              </c:strCache>
            </c:strRef>
          </c:cat>
          <c:val>
            <c:numRef>
              <c:f>'Coverage by province'!$E$3:$E$10</c:f>
              <c:numCache>
                <c:formatCode>0%</c:formatCode>
                <c:ptCount val="8"/>
                <c:pt idx="0">
                  <c:v>2.5897197879135921E-2</c:v>
                </c:pt>
                <c:pt idx="1">
                  <c:v>8.0854009660315612E-2</c:v>
                </c:pt>
                <c:pt idx="2">
                  <c:v>0.11740272817382275</c:v>
                </c:pt>
                <c:pt idx="3">
                  <c:v>0.16466590097389827</c:v>
                </c:pt>
                <c:pt idx="4">
                  <c:v>0.22064538460328198</c:v>
                </c:pt>
                <c:pt idx="5">
                  <c:v>0.30181406252458348</c:v>
                </c:pt>
                <c:pt idx="6">
                  <c:v>0.37588697116065389</c:v>
                </c:pt>
                <c:pt idx="7">
                  <c:v>0.4164005097625828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A2-438F-9DB2-24591CB79083}"/>
            </c:ext>
          </c:extLst>
        </c:ser>
        <c:ser>
          <c:idx val="1"/>
          <c:order val="1"/>
          <c:tx>
            <c:strRef>
              <c:f>'Coverage by province'!$F$2</c:f>
              <c:strCache>
                <c:ptCount val="1"/>
                <c:pt idx="0">
                  <c:v>Fully vacinated</c:v>
                </c:pt>
              </c:strCache>
            </c:strRef>
          </c:tx>
          <c:spPr>
            <a:solidFill>
              <a:schemeClr val="accent2"/>
            </a:solidFill>
            <a:ln w="9525" cap="flat" cmpd="sng" algn="ctr">
              <a:solidFill>
                <a:schemeClr val="lt1">
                  <a:shade val="95000"/>
                  <a:satMod val="105000"/>
                </a:schemeClr>
              </a:solidFill>
              <a:prstDash val="solid"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cat>
            <c:strRef>
              <c:f>'Coverage by province'!$A$3:$A$10</c:f>
              <c:strCache>
                <c:ptCount val="8"/>
                <c:pt idx="0">
                  <c:v>EW23</c:v>
                </c:pt>
                <c:pt idx="1">
                  <c:v>EW24</c:v>
                </c:pt>
                <c:pt idx="2">
                  <c:v>EW25</c:v>
                </c:pt>
                <c:pt idx="3">
                  <c:v>EW26</c:v>
                </c:pt>
                <c:pt idx="4">
                  <c:v>EW27</c:v>
                </c:pt>
                <c:pt idx="5">
                  <c:v>EW28</c:v>
                </c:pt>
                <c:pt idx="6">
                  <c:v>EW29</c:v>
                </c:pt>
                <c:pt idx="7">
                  <c:v>EW30</c:v>
                </c:pt>
              </c:strCache>
            </c:strRef>
          </c:cat>
          <c:val>
            <c:numRef>
              <c:f>'Coverage by province'!$F$3:$F$10</c:f>
              <c:numCache>
                <c:formatCode>0%</c:formatCode>
                <c:ptCount val="8"/>
                <c:pt idx="0">
                  <c:v>3.1466826098585568E-5</c:v>
                </c:pt>
                <c:pt idx="1">
                  <c:v>0</c:v>
                </c:pt>
                <c:pt idx="2">
                  <c:v>0</c:v>
                </c:pt>
                <c:pt idx="3">
                  <c:v>4.7200239147878348E-5</c:v>
                </c:pt>
                <c:pt idx="4">
                  <c:v>7.8667065246463909E-5</c:v>
                </c:pt>
                <c:pt idx="5">
                  <c:v>1.7306754354222062E-3</c:v>
                </c:pt>
                <c:pt idx="6">
                  <c:v>1.7936090876193773E-3</c:v>
                </c:pt>
                <c:pt idx="7">
                  <c:v>1.80934250066867E-3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A2-438F-9DB2-24591CB79083}"/>
            </c:ext>
          </c:extLst>
        </c:ser>
        <c:ser>
          <c:idx val="2"/>
          <c:order val="2"/>
          <c:tx>
            <c:strRef>
              <c:f>'Coverage by province'!$G$2</c:f>
              <c:strCache>
                <c:ptCount val="1"/>
                <c:pt idx="0">
                  <c:v>Unvaccinated</c:v>
                </c:pt>
              </c:strCache>
            </c:strRef>
          </c:tx>
          <c:spPr>
            <a:solidFill>
              <a:schemeClr val="accent3"/>
            </a:solidFill>
            <a:ln w="9525" cap="flat" cmpd="sng" algn="ctr">
              <a:solidFill>
                <a:schemeClr val="lt1">
                  <a:shade val="95000"/>
                  <a:satMod val="105000"/>
                </a:schemeClr>
              </a:solidFill>
              <a:prstDash val="solid"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cat>
            <c:strRef>
              <c:f>'Coverage by province'!$A$3:$A$10</c:f>
              <c:strCache>
                <c:ptCount val="8"/>
                <c:pt idx="0">
                  <c:v>EW23</c:v>
                </c:pt>
                <c:pt idx="1">
                  <c:v>EW24</c:v>
                </c:pt>
                <c:pt idx="2">
                  <c:v>EW25</c:v>
                </c:pt>
                <c:pt idx="3">
                  <c:v>EW26</c:v>
                </c:pt>
                <c:pt idx="4">
                  <c:v>EW27</c:v>
                </c:pt>
                <c:pt idx="5">
                  <c:v>EW28</c:v>
                </c:pt>
                <c:pt idx="6">
                  <c:v>EW29</c:v>
                </c:pt>
                <c:pt idx="7">
                  <c:v>EW30</c:v>
                </c:pt>
              </c:strCache>
            </c:strRef>
          </c:cat>
          <c:val>
            <c:numRef>
              <c:f>'Coverage by province'!$G$3:$G$10</c:f>
              <c:numCache>
                <c:formatCode>0%</c:formatCode>
                <c:ptCount val="8"/>
                <c:pt idx="0">
                  <c:v>0.97407133529476553</c:v>
                </c:pt>
                <c:pt idx="1">
                  <c:v>0.91914599033968436</c:v>
                </c:pt>
                <c:pt idx="2">
                  <c:v>0.8825972718261772</c:v>
                </c:pt>
                <c:pt idx="3">
                  <c:v>0.83528689878695384</c:v>
                </c:pt>
                <c:pt idx="4">
                  <c:v>0.77927594833147151</c:v>
                </c:pt>
                <c:pt idx="5">
                  <c:v>0.69645526203999431</c:v>
                </c:pt>
                <c:pt idx="6">
                  <c:v>0.62231941975172678</c:v>
                </c:pt>
                <c:pt idx="7">
                  <c:v>0.58179014773674853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A2-438F-9DB2-24591CB790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3973504"/>
        <c:axId val="173975040"/>
      </c:areaChart>
      <c:catAx>
        <c:axId val="1739735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975040"/>
        <c:crosses val="autoZero"/>
        <c:auto val="1"/>
        <c:lblAlgn val="ctr"/>
        <c:lblOffset val="100"/>
        <c:noMultiLvlLbl val="0"/>
      </c:catAx>
      <c:valAx>
        <c:axId val="17397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97350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1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>
  <cs:dataPoint3D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1">
      <a:schemeClr val="dk1"/>
    </cs:effectRef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1">
      <a:schemeClr val="dk1"/>
    </cs:effectRef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1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2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83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6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4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BA02-E807-4435-BD17-5912FB206E9E}" type="datetimeFigureOut">
              <a:rPr lang="en-AU" smtClean="0"/>
              <a:t>11/08/2022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E8C5-6742-47C4-A2C5-E9C291589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3631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BA02-E807-4435-BD17-5912FB206E9E}" type="datetimeFigureOut">
              <a:rPr lang="en-AU" smtClean="0"/>
              <a:t>11/08/2022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E8C5-6742-47C4-A2C5-E9C291589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823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52982" y="1714329"/>
            <a:ext cx="6812994" cy="365259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999" y="1714329"/>
            <a:ext cx="19934317" cy="365259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BA02-E807-4435-BD17-5912FB206E9E}" type="datetimeFigureOut">
              <a:rPr lang="en-AU" smtClean="0"/>
              <a:t>11/08/2022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E8C5-6742-47C4-A2C5-E9C291589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63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BA02-E807-4435-BD17-5912FB206E9E}" type="datetimeFigureOut">
              <a:rPr lang="en-AU" smtClean="0"/>
              <a:t>11/08/2022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E8C5-6742-47C4-A2C5-E9C291589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6652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09" y="18144083"/>
            <a:ext cx="25737979" cy="9364361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051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10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15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20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025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830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635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440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BA02-E807-4435-BD17-5912FB206E9E}" type="datetimeFigureOut">
              <a:rPr lang="en-AU" smtClean="0"/>
              <a:t>11/08/2022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E8C5-6742-47C4-A2C5-E9C291589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212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999" y="9988659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92320" y="9988659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BA02-E807-4435-BD17-5912FB206E9E}" type="datetimeFigureOut">
              <a:rPr lang="en-AU" smtClean="0"/>
              <a:t>11/08/2022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E8C5-6742-47C4-A2C5-E9C291589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8870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582374"/>
            <a:ext cx="13378914" cy="3993478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051" indent="0">
              <a:buNone/>
              <a:defRPr sz="9100" b="1"/>
            </a:lvl2pPr>
            <a:lvl3pPr marL="4176101" indent="0">
              <a:buNone/>
              <a:defRPr sz="8200" b="1"/>
            </a:lvl3pPr>
            <a:lvl4pPr marL="6264152" indent="0">
              <a:buNone/>
              <a:defRPr sz="7300" b="1"/>
            </a:lvl4pPr>
            <a:lvl5pPr marL="8352203" indent="0">
              <a:buNone/>
              <a:defRPr sz="7300" b="1"/>
            </a:lvl5pPr>
            <a:lvl6pPr marL="10440253" indent="0">
              <a:buNone/>
              <a:defRPr sz="7300" b="1"/>
            </a:lvl6pPr>
            <a:lvl7pPr marL="12528304" indent="0">
              <a:buNone/>
              <a:defRPr sz="7300" b="1"/>
            </a:lvl7pPr>
            <a:lvl8pPr marL="14616355" indent="0">
              <a:buNone/>
              <a:defRPr sz="7300" b="1"/>
            </a:lvl8pPr>
            <a:lvl9pPr marL="16704406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08" y="9582374"/>
            <a:ext cx="13384170" cy="3993478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051" indent="0">
              <a:buNone/>
              <a:defRPr sz="9100" b="1"/>
            </a:lvl2pPr>
            <a:lvl3pPr marL="4176101" indent="0">
              <a:buNone/>
              <a:defRPr sz="8200" b="1"/>
            </a:lvl3pPr>
            <a:lvl4pPr marL="6264152" indent="0">
              <a:buNone/>
              <a:defRPr sz="7300" b="1"/>
            </a:lvl4pPr>
            <a:lvl5pPr marL="8352203" indent="0">
              <a:buNone/>
              <a:defRPr sz="7300" b="1"/>
            </a:lvl5pPr>
            <a:lvl6pPr marL="10440253" indent="0">
              <a:buNone/>
              <a:defRPr sz="7300" b="1"/>
            </a:lvl6pPr>
            <a:lvl7pPr marL="12528304" indent="0">
              <a:buNone/>
              <a:defRPr sz="7300" b="1"/>
            </a:lvl7pPr>
            <a:lvl8pPr marL="14616355" indent="0">
              <a:buNone/>
              <a:defRPr sz="7300" b="1"/>
            </a:lvl8pPr>
            <a:lvl9pPr marL="16704406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BA02-E807-4435-BD17-5912FB206E9E}" type="datetimeFigureOut">
              <a:rPr lang="en-AU" smtClean="0"/>
              <a:t>11/08/2022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E8C5-6742-47C4-A2C5-E9C291589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229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BA02-E807-4435-BD17-5912FB206E9E}" type="datetimeFigureOut">
              <a:rPr lang="en-AU" smtClean="0"/>
              <a:t>11/08/2022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E8C5-6742-47C4-A2C5-E9C291589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8596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BA02-E807-4435-BD17-5912FB206E9E}" type="datetimeFigureOut">
              <a:rPr lang="en-AU" smtClean="0"/>
              <a:t>11/08/2022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E8C5-6742-47C4-A2C5-E9C291589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637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1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1" y="8958083"/>
            <a:ext cx="9961903" cy="29282224"/>
          </a:xfrm>
        </p:spPr>
        <p:txBody>
          <a:bodyPr/>
          <a:lstStyle>
            <a:lvl1pPr marL="0" indent="0">
              <a:buNone/>
              <a:defRPr sz="6400"/>
            </a:lvl1pPr>
            <a:lvl2pPr marL="2088051" indent="0">
              <a:buNone/>
              <a:defRPr sz="5500"/>
            </a:lvl2pPr>
            <a:lvl3pPr marL="4176101" indent="0">
              <a:buNone/>
              <a:defRPr sz="4600"/>
            </a:lvl3pPr>
            <a:lvl4pPr marL="6264152" indent="0">
              <a:buNone/>
              <a:defRPr sz="4100"/>
            </a:lvl4pPr>
            <a:lvl5pPr marL="8352203" indent="0">
              <a:buNone/>
              <a:defRPr sz="4100"/>
            </a:lvl5pPr>
            <a:lvl6pPr marL="10440253" indent="0">
              <a:buNone/>
              <a:defRPr sz="4100"/>
            </a:lvl6pPr>
            <a:lvl7pPr marL="12528304" indent="0">
              <a:buNone/>
              <a:defRPr sz="4100"/>
            </a:lvl7pPr>
            <a:lvl8pPr marL="14616355" indent="0">
              <a:buNone/>
              <a:defRPr sz="4100"/>
            </a:lvl8pPr>
            <a:lvl9pPr marL="16704406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BA02-E807-4435-BD17-5912FB206E9E}" type="datetimeFigureOut">
              <a:rPr lang="en-AU" smtClean="0"/>
              <a:t>11/08/2022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E8C5-6742-47C4-A2C5-E9C291589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364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051" indent="0">
              <a:buNone/>
              <a:defRPr sz="12800"/>
            </a:lvl2pPr>
            <a:lvl3pPr marL="4176101" indent="0">
              <a:buNone/>
              <a:defRPr sz="11000"/>
            </a:lvl3pPr>
            <a:lvl4pPr marL="6264152" indent="0">
              <a:buNone/>
              <a:defRPr sz="9100"/>
            </a:lvl4pPr>
            <a:lvl5pPr marL="8352203" indent="0">
              <a:buNone/>
              <a:defRPr sz="9100"/>
            </a:lvl5pPr>
            <a:lvl6pPr marL="10440253" indent="0">
              <a:buNone/>
              <a:defRPr sz="9100"/>
            </a:lvl6pPr>
            <a:lvl7pPr marL="12528304" indent="0">
              <a:buNone/>
              <a:defRPr sz="9100"/>
            </a:lvl7pPr>
            <a:lvl8pPr marL="14616355" indent="0">
              <a:buNone/>
              <a:defRPr sz="9100"/>
            </a:lvl8pPr>
            <a:lvl9pPr marL="16704406" indent="0">
              <a:buNone/>
              <a:defRPr sz="91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051" indent="0">
              <a:buNone/>
              <a:defRPr sz="5500"/>
            </a:lvl2pPr>
            <a:lvl3pPr marL="4176101" indent="0">
              <a:buNone/>
              <a:defRPr sz="4600"/>
            </a:lvl3pPr>
            <a:lvl4pPr marL="6264152" indent="0">
              <a:buNone/>
              <a:defRPr sz="4100"/>
            </a:lvl4pPr>
            <a:lvl5pPr marL="8352203" indent="0">
              <a:buNone/>
              <a:defRPr sz="4100"/>
            </a:lvl5pPr>
            <a:lvl6pPr marL="10440253" indent="0">
              <a:buNone/>
              <a:defRPr sz="4100"/>
            </a:lvl6pPr>
            <a:lvl7pPr marL="12528304" indent="0">
              <a:buNone/>
              <a:defRPr sz="4100"/>
            </a:lvl7pPr>
            <a:lvl8pPr marL="14616355" indent="0">
              <a:buNone/>
              <a:defRPr sz="4100"/>
            </a:lvl8pPr>
            <a:lvl9pPr marL="16704406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BA02-E807-4435-BD17-5912FB206E9E}" type="datetimeFigureOut">
              <a:rPr lang="en-AU" smtClean="0"/>
              <a:t>11/08/2022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E8C5-6742-47C4-A2C5-E9C291589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977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10" tIns="208805" rIns="417610" bIns="208805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10" tIns="208805" rIns="417610" bIns="20880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10" tIns="208805" rIns="417610" bIns="208805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6BA02-E807-4435-BD17-5912FB206E9E}" type="datetimeFigureOut">
              <a:rPr lang="en-AU" smtClean="0"/>
              <a:t>11/08/2022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10" tIns="208805" rIns="417610" bIns="208805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10" tIns="208805" rIns="417610" bIns="208805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6E8C5-6742-47C4-A2C5-E9C291589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9605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10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038" indent="-1566038" algn="l" defTabSz="4176101" rtl="0" eaLnBrk="1" latinLnBrk="0" hangingPunct="1">
        <a:spcBef>
          <a:spcPct val="20000"/>
        </a:spcBef>
        <a:buFont typeface="Arial" panose="020B0604020202020204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082" indent="-1305032" algn="l" defTabSz="4176101" rtl="0" eaLnBrk="1" latinLnBrk="0" hangingPunct="1">
        <a:spcBef>
          <a:spcPct val="20000"/>
        </a:spcBef>
        <a:buFont typeface="Arial" panose="020B0604020202020204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127" indent="-1044025" algn="l" defTabSz="4176101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177" indent="-1044025" algn="l" defTabSz="4176101" rtl="0" eaLnBrk="1" latinLnBrk="0" hangingPunct="1">
        <a:spcBef>
          <a:spcPct val="20000"/>
        </a:spcBef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228" indent="-1044025" algn="l" defTabSz="4176101" rtl="0" eaLnBrk="1" latinLnBrk="0" hangingPunct="1">
        <a:spcBef>
          <a:spcPct val="20000"/>
        </a:spcBef>
        <a:buFont typeface="Arial" panose="020B0604020202020204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279" indent="-1044025" algn="l" defTabSz="417610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2329" indent="-1044025" algn="l" defTabSz="417610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0380" indent="-1044025" algn="l" defTabSz="417610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8431" indent="-1044025" algn="l" defTabSz="417610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610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051" algn="l" defTabSz="417610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101" algn="l" defTabSz="417610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152" algn="l" defTabSz="417610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203" algn="l" defTabSz="417610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253" algn="l" defTabSz="417610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8304" algn="l" defTabSz="417610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6355" algn="l" defTabSz="417610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4406" algn="l" defTabSz="417610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0279975" cy="7894634"/>
          </a:xfrm>
          <a:prstGeom prst="rect">
            <a:avLst/>
          </a:prstGeom>
          <a:solidFill>
            <a:srgbClr val="3B53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057400" algn="l"/>
              </a:tabLst>
            </a:pPr>
            <a:r>
              <a:rPr lang="en-AU" sz="13800" b="1" dirty="0">
                <a:solidFill>
                  <a:schemeClr val="bg1"/>
                </a:solidFill>
              </a:rPr>
              <a:t>Lorem ipsum </a:t>
            </a:r>
            <a:r>
              <a:rPr lang="en-AU" sz="13800" b="1" dirty="0" err="1">
                <a:solidFill>
                  <a:schemeClr val="bg1"/>
                </a:solidFill>
              </a:rPr>
              <a:t>dolor</a:t>
            </a:r>
            <a:r>
              <a:rPr lang="en-AU" sz="13800" b="1" dirty="0">
                <a:solidFill>
                  <a:schemeClr val="bg1"/>
                </a:solidFill>
              </a:rPr>
              <a:t> sit </a:t>
            </a:r>
            <a:r>
              <a:rPr lang="en-AU" sz="13800" b="1" dirty="0" err="1">
                <a:solidFill>
                  <a:schemeClr val="bg1"/>
                </a:solidFill>
              </a:rPr>
              <a:t>amet</a:t>
            </a:r>
            <a:r>
              <a:rPr lang="en-AU" sz="13800" b="1" dirty="0">
                <a:solidFill>
                  <a:schemeClr val="bg1"/>
                </a:solidFill>
              </a:rPr>
              <a:t>, </a:t>
            </a:r>
            <a:r>
              <a:rPr lang="en-AU" sz="13800" b="1" dirty="0" err="1">
                <a:solidFill>
                  <a:schemeClr val="bg1"/>
                </a:solidFill>
              </a:rPr>
              <a:t>consectetuer</a:t>
            </a:r>
            <a:r>
              <a:rPr lang="en-AU" sz="13800" b="1" dirty="0">
                <a:solidFill>
                  <a:schemeClr val="bg1"/>
                </a:solidFill>
              </a:rPr>
              <a:t> </a:t>
            </a:r>
            <a:r>
              <a:rPr lang="en-AU" sz="13800" b="1" dirty="0" err="1">
                <a:solidFill>
                  <a:schemeClr val="bg1"/>
                </a:solidFill>
              </a:rPr>
              <a:t>adipiscing</a:t>
            </a:r>
            <a:r>
              <a:rPr lang="en-AU" sz="13800" b="1" dirty="0">
                <a:solidFill>
                  <a:schemeClr val="bg1"/>
                </a:solidFill>
              </a:rPr>
              <a:t> </a:t>
            </a:r>
            <a:r>
              <a:rPr lang="en-AU" sz="13800" b="1" dirty="0" err="1">
                <a:solidFill>
                  <a:schemeClr val="bg1"/>
                </a:solidFill>
              </a:rPr>
              <a:t>elit</a:t>
            </a:r>
            <a:endParaRPr lang="en-AU" sz="13800" b="1" dirty="0">
              <a:solidFill>
                <a:schemeClr val="bg1"/>
              </a:solidFill>
            </a:endParaRPr>
          </a:p>
          <a:p>
            <a:pPr algn="ctr">
              <a:tabLst>
                <a:tab pos="2057400" algn="l"/>
              </a:tabLst>
            </a:pPr>
            <a:endParaRPr lang="en-AU" sz="1600" b="1" dirty="0">
              <a:solidFill>
                <a:schemeClr val="bg1"/>
              </a:solidFill>
            </a:endParaRPr>
          </a:p>
          <a:p>
            <a:pPr algn="ctr"/>
            <a:r>
              <a:rPr lang="en-AU" sz="6600" b="1" dirty="0">
                <a:solidFill>
                  <a:srgbClr val="DD696C"/>
                </a:solidFill>
              </a:rPr>
              <a:t>Authors: Surname, Initial</a:t>
            </a:r>
            <a:r>
              <a:rPr lang="en-AU" sz="6600" b="1" baseline="30000" dirty="0">
                <a:solidFill>
                  <a:srgbClr val="DD696C"/>
                </a:solidFill>
              </a:rPr>
              <a:t>1; </a:t>
            </a:r>
            <a:r>
              <a:rPr lang="en-AU" sz="6600" b="1" dirty="0">
                <a:solidFill>
                  <a:srgbClr val="DD696C"/>
                </a:solidFill>
              </a:rPr>
              <a:t>Surname, Initial</a:t>
            </a:r>
            <a:r>
              <a:rPr lang="en-AU" sz="6600" b="1" baseline="30000" dirty="0">
                <a:solidFill>
                  <a:srgbClr val="DD696C"/>
                </a:solidFill>
              </a:rPr>
              <a:t>2</a:t>
            </a:r>
            <a:r>
              <a:rPr lang="en-AU" sz="6600" b="1" dirty="0">
                <a:solidFill>
                  <a:srgbClr val="DD696C"/>
                </a:solidFill>
              </a:rPr>
              <a:t>. </a:t>
            </a:r>
          </a:p>
          <a:p>
            <a:pPr algn="ctr"/>
            <a:r>
              <a:rPr lang="en-AU" sz="6600" b="1" dirty="0">
                <a:solidFill>
                  <a:srgbClr val="DD696C"/>
                </a:solidFill>
              </a:rPr>
              <a:t>Affiliations: (1) Affiliation, (2) Affiliation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1386459" y="8514830"/>
            <a:ext cx="13105456" cy="7200800"/>
          </a:xfrm>
          <a:prstGeom prst="rect">
            <a:avLst/>
          </a:prstGeom>
          <a:solidFill>
            <a:schemeClr val="bg1"/>
          </a:solidFill>
          <a:ln w="111125">
            <a:solidFill>
              <a:srgbClr val="3B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8" name="Rectangle 7"/>
          <p:cNvSpPr/>
          <p:nvPr/>
        </p:nvSpPr>
        <p:spPr>
          <a:xfrm>
            <a:off x="15716051" y="8514830"/>
            <a:ext cx="13105456" cy="7200800"/>
          </a:xfrm>
          <a:prstGeom prst="rect">
            <a:avLst/>
          </a:prstGeom>
          <a:solidFill>
            <a:schemeClr val="bg1"/>
          </a:solidFill>
          <a:ln w="111125">
            <a:solidFill>
              <a:srgbClr val="3B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extBox 9"/>
          <p:cNvSpPr txBox="1"/>
          <p:nvPr/>
        </p:nvSpPr>
        <p:spPr>
          <a:xfrm>
            <a:off x="1606428" y="8730854"/>
            <a:ext cx="71338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600" b="1" dirty="0">
                <a:solidFill>
                  <a:srgbClr val="DD696C"/>
                </a:solidFill>
              </a:rPr>
              <a:t>Background</a:t>
            </a:r>
            <a:endParaRPr lang="en-AU" sz="8000" b="1" dirty="0">
              <a:solidFill>
                <a:srgbClr val="DD696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02657" y="10032781"/>
            <a:ext cx="1288925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400" dirty="0"/>
              <a:t>Lorem ipsum </a:t>
            </a:r>
            <a:r>
              <a:rPr lang="en-AU" sz="4400" dirty="0" err="1"/>
              <a:t>dolor</a:t>
            </a:r>
            <a:r>
              <a:rPr lang="en-AU" sz="4400" dirty="0"/>
              <a:t> sit </a:t>
            </a:r>
            <a:r>
              <a:rPr lang="en-AU" sz="4400" dirty="0" err="1"/>
              <a:t>amet</a:t>
            </a:r>
            <a:r>
              <a:rPr lang="en-AU" sz="4400" dirty="0"/>
              <a:t>, </a:t>
            </a:r>
            <a:r>
              <a:rPr lang="en-AU" sz="4400" dirty="0" err="1"/>
              <a:t>consectetuer</a:t>
            </a:r>
            <a:r>
              <a:rPr lang="en-AU" sz="4400" dirty="0"/>
              <a:t> </a:t>
            </a:r>
            <a:r>
              <a:rPr lang="en-AU" sz="4400" dirty="0" err="1"/>
              <a:t>adipiscing</a:t>
            </a:r>
            <a:r>
              <a:rPr lang="en-AU" sz="4400" dirty="0"/>
              <a:t> </a:t>
            </a:r>
            <a:r>
              <a:rPr lang="en-AU" sz="4400" dirty="0" err="1"/>
              <a:t>elit</a:t>
            </a:r>
            <a:endParaRPr lang="en-AU" sz="44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400" dirty="0" err="1"/>
              <a:t>Aenean</a:t>
            </a:r>
            <a:r>
              <a:rPr lang="en-AU" sz="4400" dirty="0"/>
              <a:t> </a:t>
            </a:r>
            <a:r>
              <a:rPr lang="en-AU" sz="4400" dirty="0" err="1"/>
              <a:t>commodo</a:t>
            </a:r>
            <a:r>
              <a:rPr lang="en-AU" sz="4400" dirty="0"/>
              <a:t> ligula </a:t>
            </a:r>
            <a:r>
              <a:rPr lang="en-AU" sz="4400" dirty="0" err="1"/>
              <a:t>eget</a:t>
            </a:r>
            <a:r>
              <a:rPr lang="en-AU" sz="4400" dirty="0"/>
              <a:t> </a:t>
            </a:r>
            <a:r>
              <a:rPr lang="en-AU" sz="4400" dirty="0" err="1"/>
              <a:t>dolor</a:t>
            </a:r>
            <a:r>
              <a:rPr lang="en-AU" sz="4400" dirty="0"/>
              <a:t>. </a:t>
            </a:r>
            <a:r>
              <a:rPr lang="en-AU" sz="4400" dirty="0" err="1"/>
              <a:t>Aenean</a:t>
            </a:r>
            <a:r>
              <a:rPr lang="en-AU" sz="4400" dirty="0"/>
              <a:t> </a:t>
            </a:r>
            <a:r>
              <a:rPr lang="en-AU" sz="4400" dirty="0" err="1"/>
              <a:t>massa</a:t>
            </a:r>
            <a:endParaRPr lang="en-AU" sz="44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400" dirty="0"/>
              <a:t>Cum </a:t>
            </a:r>
            <a:r>
              <a:rPr lang="en-AU" sz="4400" dirty="0" err="1"/>
              <a:t>sociis</a:t>
            </a:r>
            <a:r>
              <a:rPr lang="en-AU" sz="4400" dirty="0"/>
              <a:t> </a:t>
            </a:r>
            <a:r>
              <a:rPr lang="en-AU" sz="4400" dirty="0" err="1"/>
              <a:t>natoque</a:t>
            </a:r>
            <a:r>
              <a:rPr lang="en-AU" sz="4400" dirty="0"/>
              <a:t> </a:t>
            </a:r>
            <a:r>
              <a:rPr lang="en-AU" sz="4400" dirty="0" err="1"/>
              <a:t>penatibus</a:t>
            </a:r>
            <a:r>
              <a:rPr lang="en-AU" sz="4400" dirty="0"/>
              <a:t> et </a:t>
            </a:r>
            <a:r>
              <a:rPr lang="en-AU" sz="4400" dirty="0" err="1"/>
              <a:t>magnis</a:t>
            </a:r>
            <a:r>
              <a:rPr lang="en-AU" sz="4400" dirty="0"/>
              <a:t> dis parturient </a:t>
            </a:r>
            <a:r>
              <a:rPr lang="en-AU" sz="4400" dirty="0" err="1"/>
              <a:t>montes</a:t>
            </a:r>
            <a:r>
              <a:rPr lang="en-AU" sz="4400" dirty="0"/>
              <a:t>, </a:t>
            </a:r>
            <a:r>
              <a:rPr lang="en-AU" sz="4400" dirty="0" err="1"/>
              <a:t>nascetur</a:t>
            </a:r>
            <a:r>
              <a:rPr lang="en-AU" sz="4400" dirty="0"/>
              <a:t> </a:t>
            </a:r>
            <a:r>
              <a:rPr lang="en-AU" sz="4400" dirty="0" err="1"/>
              <a:t>ridiculus</a:t>
            </a:r>
            <a:r>
              <a:rPr lang="en-AU" sz="4400" dirty="0"/>
              <a:t> mus.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400" dirty="0" err="1"/>
              <a:t>Donec</a:t>
            </a:r>
            <a:r>
              <a:rPr lang="en-AU" sz="4400" dirty="0"/>
              <a:t> quam </a:t>
            </a:r>
            <a:r>
              <a:rPr lang="en-AU" sz="4400" dirty="0" err="1"/>
              <a:t>felis</a:t>
            </a:r>
            <a:r>
              <a:rPr lang="en-AU" sz="4400" dirty="0"/>
              <a:t>, </a:t>
            </a:r>
            <a:r>
              <a:rPr lang="en-AU" sz="4400" dirty="0" err="1"/>
              <a:t>ultricies</a:t>
            </a:r>
            <a:r>
              <a:rPr lang="en-AU" sz="4400" dirty="0"/>
              <a:t> </a:t>
            </a:r>
            <a:r>
              <a:rPr lang="en-AU" sz="4400" dirty="0" err="1"/>
              <a:t>nec</a:t>
            </a:r>
            <a:r>
              <a:rPr lang="en-AU" sz="4400" dirty="0"/>
              <a:t>, </a:t>
            </a:r>
            <a:r>
              <a:rPr lang="en-AU" sz="4400" dirty="0" err="1"/>
              <a:t>pellentesque</a:t>
            </a:r>
            <a:r>
              <a:rPr lang="en-AU" sz="4400" dirty="0"/>
              <a:t> </a:t>
            </a:r>
            <a:r>
              <a:rPr lang="en-AU" sz="4400" dirty="0" err="1"/>
              <a:t>eu</a:t>
            </a:r>
            <a:r>
              <a:rPr lang="en-AU" sz="4400" dirty="0"/>
              <a:t>, </a:t>
            </a:r>
            <a:r>
              <a:rPr lang="en-AU" sz="4400" dirty="0" err="1"/>
              <a:t>pretium</a:t>
            </a:r>
            <a:r>
              <a:rPr lang="en-AU" sz="4400" dirty="0"/>
              <a:t> </a:t>
            </a:r>
            <a:r>
              <a:rPr lang="en-AU" sz="4400" dirty="0" err="1"/>
              <a:t>quis</a:t>
            </a:r>
            <a:r>
              <a:rPr lang="en-AU" sz="4400" dirty="0"/>
              <a:t>, sem. </a:t>
            </a:r>
            <a:endParaRPr lang="en-AU" sz="7200" dirty="0"/>
          </a:p>
        </p:txBody>
      </p:sp>
      <p:sp>
        <p:nvSpPr>
          <p:cNvPr id="13" name="Rectangle 12"/>
          <p:cNvSpPr/>
          <p:nvPr/>
        </p:nvSpPr>
        <p:spPr>
          <a:xfrm>
            <a:off x="1351286" y="16363702"/>
            <a:ext cx="27470221" cy="11404713"/>
          </a:xfrm>
          <a:prstGeom prst="rect">
            <a:avLst/>
          </a:prstGeom>
          <a:solidFill>
            <a:schemeClr val="bg1"/>
          </a:solidFill>
          <a:ln w="111125">
            <a:solidFill>
              <a:srgbClr val="3B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4" name="TextBox 13"/>
          <p:cNvSpPr txBox="1"/>
          <p:nvPr/>
        </p:nvSpPr>
        <p:spPr>
          <a:xfrm>
            <a:off x="1577697" y="16623859"/>
            <a:ext cx="1495325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600" b="1" dirty="0">
                <a:solidFill>
                  <a:srgbClr val="DD696C"/>
                </a:solidFill>
              </a:rPr>
              <a:t>Results</a:t>
            </a:r>
            <a:endParaRPr lang="en-AU" sz="8000" b="1" dirty="0">
              <a:solidFill>
                <a:srgbClr val="DD696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77872" y="17731855"/>
            <a:ext cx="8305531" cy="1067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400" dirty="0"/>
              <a:t>Lorem ipsum </a:t>
            </a:r>
            <a:r>
              <a:rPr lang="en-AU" sz="4400" dirty="0" err="1"/>
              <a:t>dolor</a:t>
            </a:r>
            <a:r>
              <a:rPr lang="en-AU" sz="4400" dirty="0"/>
              <a:t> sit </a:t>
            </a:r>
            <a:r>
              <a:rPr lang="en-AU" sz="4400" dirty="0" err="1"/>
              <a:t>amet</a:t>
            </a:r>
            <a:r>
              <a:rPr lang="en-AU" sz="4400" dirty="0"/>
              <a:t>, </a:t>
            </a:r>
            <a:r>
              <a:rPr lang="en-AU" sz="4400" dirty="0" err="1"/>
              <a:t>consectetuer</a:t>
            </a:r>
            <a:r>
              <a:rPr lang="en-AU" sz="4400" dirty="0"/>
              <a:t> </a:t>
            </a:r>
            <a:r>
              <a:rPr lang="en-AU" sz="4400" dirty="0" err="1"/>
              <a:t>adipiscing</a:t>
            </a:r>
            <a:r>
              <a:rPr lang="en-AU" sz="4400" dirty="0"/>
              <a:t> </a:t>
            </a:r>
            <a:r>
              <a:rPr lang="en-AU" sz="4400" dirty="0" err="1"/>
              <a:t>elit</a:t>
            </a:r>
            <a:endParaRPr lang="en-AU" sz="44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400" dirty="0" err="1"/>
              <a:t>Aenean</a:t>
            </a:r>
            <a:r>
              <a:rPr lang="en-AU" sz="4400" dirty="0"/>
              <a:t> </a:t>
            </a:r>
            <a:r>
              <a:rPr lang="en-AU" sz="4400" dirty="0" err="1"/>
              <a:t>commodo</a:t>
            </a:r>
            <a:r>
              <a:rPr lang="en-AU" sz="4400" dirty="0"/>
              <a:t> ligula </a:t>
            </a:r>
            <a:r>
              <a:rPr lang="en-AU" sz="4400" dirty="0" err="1"/>
              <a:t>eget</a:t>
            </a:r>
            <a:r>
              <a:rPr lang="en-AU" sz="4400" dirty="0"/>
              <a:t> </a:t>
            </a:r>
            <a:r>
              <a:rPr lang="en-AU" sz="4400" dirty="0" err="1"/>
              <a:t>dolor</a:t>
            </a:r>
            <a:r>
              <a:rPr lang="en-AU" sz="4400" dirty="0"/>
              <a:t>. </a:t>
            </a:r>
            <a:r>
              <a:rPr lang="en-AU" sz="4400" dirty="0" err="1"/>
              <a:t>Aenean</a:t>
            </a:r>
            <a:r>
              <a:rPr lang="en-AU" sz="4400" dirty="0"/>
              <a:t> </a:t>
            </a:r>
            <a:r>
              <a:rPr lang="en-AU" sz="4400" dirty="0" err="1"/>
              <a:t>massa</a:t>
            </a:r>
            <a:endParaRPr lang="en-AU" sz="44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400" dirty="0"/>
              <a:t>Cum </a:t>
            </a:r>
            <a:r>
              <a:rPr lang="en-AU" sz="4400" dirty="0" err="1"/>
              <a:t>sociis</a:t>
            </a:r>
            <a:r>
              <a:rPr lang="en-AU" sz="4400" dirty="0"/>
              <a:t> </a:t>
            </a:r>
            <a:r>
              <a:rPr lang="en-AU" sz="4400" dirty="0" err="1"/>
              <a:t>natoque</a:t>
            </a:r>
            <a:r>
              <a:rPr lang="en-AU" sz="4400" dirty="0"/>
              <a:t> </a:t>
            </a:r>
            <a:r>
              <a:rPr lang="en-AU" sz="4400" dirty="0" err="1"/>
              <a:t>penatibus</a:t>
            </a:r>
            <a:r>
              <a:rPr lang="en-AU" sz="4400" dirty="0"/>
              <a:t> et </a:t>
            </a:r>
            <a:r>
              <a:rPr lang="en-AU" sz="4400" dirty="0" err="1"/>
              <a:t>magnis</a:t>
            </a:r>
            <a:r>
              <a:rPr lang="en-AU" sz="4400" dirty="0"/>
              <a:t> dis parturient </a:t>
            </a:r>
            <a:r>
              <a:rPr lang="en-AU" sz="4400" dirty="0" err="1"/>
              <a:t>montes</a:t>
            </a:r>
            <a:r>
              <a:rPr lang="en-AU" sz="4400" dirty="0"/>
              <a:t>, </a:t>
            </a:r>
            <a:r>
              <a:rPr lang="en-AU" sz="4400" dirty="0" err="1"/>
              <a:t>nascetur</a:t>
            </a:r>
            <a:r>
              <a:rPr lang="en-AU" sz="4400" dirty="0"/>
              <a:t> </a:t>
            </a:r>
            <a:r>
              <a:rPr lang="en-AU" sz="4400" dirty="0" err="1"/>
              <a:t>ridiculus</a:t>
            </a:r>
            <a:r>
              <a:rPr lang="en-AU" sz="4400" dirty="0"/>
              <a:t> mus.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400" dirty="0" err="1"/>
              <a:t>Donec</a:t>
            </a:r>
            <a:r>
              <a:rPr lang="en-AU" sz="4400" dirty="0"/>
              <a:t> quam </a:t>
            </a:r>
            <a:r>
              <a:rPr lang="en-AU" sz="4400" dirty="0" err="1"/>
              <a:t>felis</a:t>
            </a:r>
            <a:r>
              <a:rPr lang="en-AU" sz="4400" dirty="0"/>
              <a:t>, </a:t>
            </a:r>
            <a:r>
              <a:rPr lang="en-AU" sz="4400" dirty="0" err="1"/>
              <a:t>ultricies</a:t>
            </a:r>
            <a:r>
              <a:rPr lang="en-AU" sz="4400" dirty="0"/>
              <a:t> </a:t>
            </a:r>
            <a:r>
              <a:rPr lang="en-AU" sz="4400" dirty="0" err="1"/>
              <a:t>nec</a:t>
            </a:r>
            <a:r>
              <a:rPr lang="en-AU" sz="4400" dirty="0"/>
              <a:t>, </a:t>
            </a:r>
            <a:r>
              <a:rPr lang="en-AU" sz="4400" dirty="0" err="1"/>
              <a:t>pellentesque</a:t>
            </a:r>
            <a:r>
              <a:rPr lang="en-AU" sz="4400" dirty="0"/>
              <a:t> </a:t>
            </a:r>
            <a:r>
              <a:rPr lang="en-AU" sz="4400" dirty="0" err="1"/>
              <a:t>eu</a:t>
            </a:r>
            <a:r>
              <a:rPr lang="en-AU" sz="4400" dirty="0"/>
              <a:t>, </a:t>
            </a:r>
            <a:r>
              <a:rPr lang="en-AU" sz="4400" dirty="0" err="1"/>
              <a:t>pretium</a:t>
            </a:r>
            <a:r>
              <a:rPr lang="en-AU" sz="4400" dirty="0"/>
              <a:t> </a:t>
            </a:r>
            <a:r>
              <a:rPr lang="en-AU" sz="4400" dirty="0" err="1"/>
              <a:t>quis</a:t>
            </a:r>
            <a:r>
              <a:rPr lang="en-AU" sz="4400" dirty="0"/>
              <a:t>, sem.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400" dirty="0"/>
              <a:t>Lorem ipsum </a:t>
            </a:r>
            <a:r>
              <a:rPr lang="en-AU" sz="4400" dirty="0" err="1"/>
              <a:t>dolor</a:t>
            </a:r>
            <a:r>
              <a:rPr lang="en-AU" sz="4400" dirty="0"/>
              <a:t> sit </a:t>
            </a:r>
            <a:r>
              <a:rPr lang="en-AU" sz="4400" dirty="0" err="1"/>
              <a:t>amet</a:t>
            </a:r>
            <a:r>
              <a:rPr lang="en-AU" sz="4400" dirty="0"/>
              <a:t>, </a:t>
            </a:r>
            <a:r>
              <a:rPr lang="en-AU" sz="4400" dirty="0" err="1"/>
              <a:t>consectetuer</a:t>
            </a:r>
            <a:r>
              <a:rPr lang="en-AU" sz="4400" dirty="0"/>
              <a:t> </a:t>
            </a:r>
            <a:r>
              <a:rPr lang="en-AU" sz="4400" dirty="0" err="1"/>
              <a:t>adipiscing</a:t>
            </a:r>
            <a:r>
              <a:rPr lang="en-AU" sz="4400" dirty="0"/>
              <a:t> </a:t>
            </a:r>
            <a:r>
              <a:rPr lang="en-AU" sz="4400" dirty="0" err="1"/>
              <a:t>elit</a:t>
            </a:r>
            <a:endParaRPr lang="en-AU" sz="44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400" dirty="0"/>
              <a:t>Lorem ipsum </a:t>
            </a:r>
            <a:r>
              <a:rPr lang="en-AU" sz="4400" dirty="0" err="1"/>
              <a:t>dolor</a:t>
            </a:r>
            <a:r>
              <a:rPr lang="en-AU" sz="4400" dirty="0"/>
              <a:t> sit </a:t>
            </a:r>
            <a:r>
              <a:rPr lang="en-AU" sz="4400" dirty="0" err="1"/>
              <a:t>amet</a:t>
            </a:r>
            <a:r>
              <a:rPr lang="en-AU" sz="4400" dirty="0"/>
              <a:t>, </a:t>
            </a:r>
            <a:r>
              <a:rPr lang="en-AU" sz="4400" dirty="0" err="1"/>
              <a:t>consectetuer</a:t>
            </a:r>
            <a:r>
              <a:rPr lang="en-AU" sz="4400" dirty="0"/>
              <a:t> </a:t>
            </a:r>
            <a:r>
              <a:rPr lang="en-AU" sz="4400" dirty="0" err="1"/>
              <a:t>adipiscing</a:t>
            </a:r>
            <a:r>
              <a:rPr lang="en-AU" sz="4400" dirty="0"/>
              <a:t> </a:t>
            </a:r>
            <a:r>
              <a:rPr lang="en-AU" sz="4400" dirty="0" err="1"/>
              <a:t>elit</a:t>
            </a:r>
            <a:endParaRPr lang="en-AU" sz="4400" dirty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AU" sz="7200" dirty="0"/>
          </a:p>
        </p:txBody>
      </p:sp>
      <p:sp>
        <p:nvSpPr>
          <p:cNvPr id="16" name="Rectangle 15"/>
          <p:cNvSpPr/>
          <p:nvPr/>
        </p:nvSpPr>
        <p:spPr>
          <a:xfrm>
            <a:off x="1386459" y="28461046"/>
            <a:ext cx="13105456" cy="12241360"/>
          </a:xfrm>
          <a:prstGeom prst="rect">
            <a:avLst/>
          </a:prstGeom>
          <a:solidFill>
            <a:schemeClr val="bg1"/>
          </a:solidFill>
          <a:ln w="111125">
            <a:solidFill>
              <a:srgbClr val="3B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Rectangle 16"/>
          <p:cNvSpPr/>
          <p:nvPr/>
        </p:nvSpPr>
        <p:spPr>
          <a:xfrm>
            <a:off x="15716051" y="28496456"/>
            <a:ext cx="13105456" cy="8101494"/>
          </a:xfrm>
          <a:prstGeom prst="rect">
            <a:avLst/>
          </a:prstGeom>
          <a:solidFill>
            <a:schemeClr val="bg1"/>
          </a:solidFill>
          <a:ln w="111125">
            <a:solidFill>
              <a:srgbClr val="3B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54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32895" y="28915160"/>
            <a:ext cx="128854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600" b="1" dirty="0">
                <a:solidFill>
                  <a:srgbClr val="DD696C"/>
                </a:solidFill>
              </a:rPr>
              <a:t>Conclusions &amp; Recommendations</a:t>
            </a:r>
            <a:endParaRPr lang="en-AU" sz="8000" b="1" dirty="0">
              <a:solidFill>
                <a:srgbClr val="DD696C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32895" y="30333254"/>
            <a:ext cx="12385202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400" dirty="0"/>
              <a:t>Lorem ipsum </a:t>
            </a:r>
            <a:r>
              <a:rPr lang="en-AU" sz="4400" dirty="0" err="1"/>
              <a:t>dolor</a:t>
            </a:r>
            <a:r>
              <a:rPr lang="en-AU" sz="4400" dirty="0"/>
              <a:t> sit </a:t>
            </a:r>
            <a:r>
              <a:rPr lang="en-AU" sz="4400" dirty="0" err="1"/>
              <a:t>amet</a:t>
            </a:r>
            <a:r>
              <a:rPr lang="en-AU" sz="4400" dirty="0"/>
              <a:t>, </a:t>
            </a:r>
            <a:r>
              <a:rPr lang="en-AU" sz="4400" dirty="0" err="1"/>
              <a:t>consectetuer</a:t>
            </a:r>
            <a:r>
              <a:rPr lang="en-AU" sz="4400" dirty="0"/>
              <a:t> </a:t>
            </a:r>
            <a:r>
              <a:rPr lang="en-AU" sz="4400" dirty="0" err="1"/>
              <a:t>adipiscing</a:t>
            </a:r>
            <a:r>
              <a:rPr lang="en-AU" sz="4400" dirty="0"/>
              <a:t> </a:t>
            </a:r>
            <a:r>
              <a:rPr lang="en-AU" sz="4400" dirty="0" err="1"/>
              <a:t>elit</a:t>
            </a:r>
            <a:endParaRPr lang="en-AU" sz="44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400" dirty="0" err="1"/>
              <a:t>Aenean</a:t>
            </a:r>
            <a:r>
              <a:rPr lang="en-AU" sz="4400" dirty="0"/>
              <a:t> </a:t>
            </a:r>
            <a:r>
              <a:rPr lang="en-AU" sz="4400" dirty="0" err="1"/>
              <a:t>commodo</a:t>
            </a:r>
            <a:r>
              <a:rPr lang="en-AU" sz="4400" dirty="0"/>
              <a:t> ligula </a:t>
            </a:r>
            <a:r>
              <a:rPr lang="en-AU" sz="4400" dirty="0" err="1"/>
              <a:t>eget</a:t>
            </a:r>
            <a:r>
              <a:rPr lang="en-AU" sz="4400" dirty="0"/>
              <a:t> </a:t>
            </a:r>
            <a:r>
              <a:rPr lang="en-AU" sz="4400" dirty="0" err="1"/>
              <a:t>dolor</a:t>
            </a:r>
            <a:r>
              <a:rPr lang="en-AU" sz="4400" dirty="0"/>
              <a:t>. </a:t>
            </a:r>
            <a:r>
              <a:rPr lang="en-AU" sz="4400" dirty="0" err="1"/>
              <a:t>Aenean</a:t>
            </a:r>
            <a:r>
              <a:rPr lang="en-AU" sz="4400" dirty="0"/>
              <a:t> </a:t>
            </a:r>
            <a:r>
              <a:rPr lang="en-AU" sz="4400" dirty="0" err="1"/>
              <a:t>massa</a:t>
            </a:r>
            <a:endParaRPr lang="en-AU" sz="44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400" dirty="0"/>
              <a:t>Cum </a:t>
            </a:r>
            <a:r>
              <a:rPr lang="en-AU" sz="4400" dirty="0" err="1"/>
              <a:t>sociis</a:t>
            </a:r>
            <a:r>
              <a:rPr lang="en-AU" sz="4400" dirty="0"/>
              <a:t> </a:t>
            </a:r>
            <a:r>
              <a:rPr lang="en-AU" sz="4400" dirty="0" err="1"/>
              <a:t>natoque</a:t>
            </a:r>
            <a:r>
              <a:rPr lang="en-AU" sz="4400" dirty="0"/>
              <a:t> </a:t>
            </a:r>
            <a:r>
              <a:rPr lang="en-AU" sz="4400" dirty="0" err="1"/>
              <a:t>penatibus</a:t>
            </a:r>
            <a:r>
              <a:rPr lang="en-AU" sz="4400" dirty="0"/>
              <a:t> et </a:t>
            </a:r>
            <a:r>
              <a:rPr lang="en-AU" sz="4400" dirty="0" err="1"/>
              <a:t>magnis</a:t>
            </a:r>
            <a:r>
              <a:rPr lang="en-AU" sz="4400" dirty="0"/>
              <a:t> dis parturient </a:t>
            </a:r>
            <a:r>
              <a:rPr lang="en-AU" sz="4400" dirty="0" err="1"/>
              <a:t>montes</a:t>
            </a:r>
            <a:r>
              <a:rPr lang="en-AU" sz="4400" dirty="0"/>
              <a:t>, </a:t>
            </a:r>
            <a:r>
              <a:rPr lang="en-AU" sz="4400" dirty="0" err="1"/>
              <a:t>nascetur</a:t>
            </a:r>
            <a:r>
              <a:rPr lang="en-AU" sz="4400" dirty="0"/>
              <a:t> </a:t>
            </a:r>
            <a:r>
              <a:rPr lang="en-AU" sz="4400" dirty="0" err="1"/>
              <a:t>ridiculus</a:t>
            </a:r>
            <a:r>
              <a:rPr lang="en-AU" sz="4400" dirty="0"/>
              <a:t> mus.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400" dirty="0" err="1"/>
              <a:t>Donec</a:t>
            </a:r>
            <a:r>
              <a:rPr lang="en-AU" sz="4400" dirty="0"/>
              <a:t> quam </a:t>
            </a:r>
            <a:r>
              <a:rPr lang="en-AU" sz="4400" dirty="0" err="1"/>
              <a:t>felis</a:t>
            </a:r>
            <a:r>
              <a:rPr lang="en-AU" sz="4400" dirty="0"/>
              <a:t>, </a:t>
            </a:r>
            <a:r>
              <a:rPr lang="en-AU" sz="4400" dirty="0" err="1"/>
              <a:t>ultricies</a:t>
            </a:r>
            <a:r>
              <a:rPr lang="en-AU" sz="4400" dirty="0"/>
              <a:t> </a:t>
            </a:r>
            <a:r>
              <a:rPr lang="en-AU" sz="4400" dirty="0" err="1"/>
              <a:t>nec</a:t>
            </a:r>
            <a:r>
              <a:rPr lang="en-AU" sz="4400" dirty="0"/>
              <a:t>, </a:t>
            </a:r>
            <a:r>
              <a:rPr lang="en-AU" sz="4400" dirty="0" err="1"/>
              <a:t>pellentesque</a:t>
            </a:r>
            <a:r>
              <a:rPr lang="en-AU" sz="4400" dirty="0"/>
              <a:t> </a:t>
            </a:r>
            <a:r>
              <a:rPr lang="en-AU" sz="4400" dirty="0" err="1"/>
              <a:t>eu</a:t>
            </a:r>
            <a:r>
              <a:rPr lang="en-AU" sz="4400" dirty="0"/>
              <a:t>, </a:t>
            </a:r>
            <a:r>
              <a:rPr lang="en-AU" sz="4400" dirty="0" err="1"/>
              <a:t>pretium</a:t>
            </a:r>
            <a:r>
              <a:rPr lang="en-AU" sz="4400" dirty="0"/>
              <a:t> </a:t>
            </a:r>
            <a:r>
              <a:rPr lang="en-AU" sz="4400" dirty="0" err="1"/>
              <a:t>quis</a:t>
            </a:r>
            <a:r>
              <a:rPr lang="en-AU" sz="4400" dirty="0"/>
              <a:t>, </a:t>
            </a:r>
            <a:r>
              <a:rPr lang="en-AU" sz="4400" dirty="0" err="1"/>
              <a:t>sem</a:t>
            </a:r>
            <a:endParaRPr lang="en-AU" sz="44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400" dirty="0"/>
              <a:t>Lorem ipsum </a:t>
            </a:r>
            <a:r>
              <a:rPr lang="en-AU" sz="4400" dirty="0" err="1"/>
              <a:t>dolor</a:t>
            </a:r>
            <a:r>
              <a:rPr lang="en-AU" sz="4400" dirty="0"/>
              <a:t> sit </a:t>
            </a:r>
            <a:r>
              <a:rPr lang="en-AU" sz="4400" dirty="0" err="1"/>
              <a:t>amet</a:t>
            </a:r>
            <a:r>
              <a:rPr lang="en-AU" sz="4400" dirty="0"/>
              <a:t>, </a:t>
            </a:r>
            <a:r>
              <a:rPr lang="en-AU" sz="4400" dirty="0" err="1"/>
              <a:t>consectetuer</a:t>
            </a:r>
            <a:r>
              <a:rPr lang="en-AU" sz="4400" dirty="0"/>
              <a:t> </a:t>
            </a:r>
            <a:r>
              <a:rPr lang="en-AU" sz="4400" dirty="0" err="1"/>
              <a:t>adipiscing</a:t>
            </a:r>
            <a:r>
              <a:rPr lang="en-AU" sz="4400" dirty="0"/>
              <a:t> </a:t>
            </a:r>
            <a:r>
              <a:rPr lang="en-AU" sz="4400" dirty="0" err="1"/>
              <a:t>elit</a:t>
            </a:r>
            <a:endParaRPr lang="en-AU" sz="44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400" dirty="0" err="1"/>
              <a:t>Aenean</a:t>
            </a:r>
            <a:r>
              <a:rPr lang="en-AU" sz="4400" dirty="0"/>
              <a:t> </a:t>
            </a:r>
            <a:r>
              <a:rPr lang="en-AU" sz="4400" dirty="0" err="1"/>
              <a:t>commodo</a:t>
            </a:r>
            <a:r>
              <a:rPr lang="en-AU" sz="4400" dirty="0"/>
              <a:t> ligula </a:t>
            </a:r>
            <a:r>
              <a:rPr lang="en-AU" sz="4400" dirty="0" err="1"/>
              <a:t>eget</a:t>
            </a:r>
            <a:r>
              <a:rPr lang="en-AU" sz="4400" dirty="0"/>
              <a:t> </a:t>
            </a:r>
            <a:r>
              <a:rPr lang="en-AU" sz="4400" dirty="0" err="1"/>
              <a:t>dolor</a:t>
            </a:r>
            <a:r>
              <a:rPr lang="en-AU" sz="4400" dirty="0"/>
              <a:t>. </a:t>
            </a:r>
            <a:r>
              <a:rPr lang="en-AU" sz="4400" dirty="0" err="1"/>
              <a:t>Aenean</a:t>
            </a:r>
            <a:r>
              <a:rPr lang="en-AU" sz="4400" dirty="0"/>
              <a:t> </a:t>
            </a:r>
            <a:r>
              <a:rPr lang="en-AU" sz="4400" dirty="0" err="1"/>
              <a:t>massa</a:t>
            </a:r>
            <a:endParaRPr lang="en-AU" sz="44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400" dirty="0"/>
              <a:t>Cum </a:t>
            </a:r>
            <a:r>
              <a:rPr lang="en-AU" sz="4400" dirty="0" err="1"/>
              <a:t>sociis</a:t>
            </a:r>
            <a:r>
              <a:rPr lang="en-AU" sz="4400" dirty="0"/>
              <a:t> </a:t>
            </a:r>
            <a:r>
              <a:rPr lang="en-AU" sz="4400" dirty="0" err="1"/>
              <a:t>natoque</a:t>
            </a:r>
            <a:r>
              <a:rPr lang="en-AU" sz="4400" dirty="0"/>
              <a:t> </a:t>
            </a:r>
            <a:r>
              <a:rPr lang="en-AU" sz="4400" dirty="0" err="1"/>
              <a:t>penatibus</a:t>
            </a:r>
            <a:r>
              <a:rPr lang="en-AU" sz="4400" dirty="0"/>
              <a:t> et </a:t>
            </a:r>
            <a:r>
              <a:rPr lang="en-AU" sz="4400" dirty="0" err="1"/>
              <a:t>magnis</a:t>
            </a:r>
            <a:r>
              <a:rPr lang="en-AU" sz="4400" dirty="0"/>
              <a:t> dis parturient </a:t>
            </a:r>
            <a:r>
              <a:rPr lang="en-AU" sz="4400" dirty="0" err="1"/>
              <a:t>montes</a:t>
            </a:r>
            <a:r>
              <a:rPr lang="en-AU" sz="4400" dirty="0"/>
              <a:t>, </a:t>
            </a:r>
            <a:r>
              <a:rPr lang="en-AU" sz="4400" dirty="0" err="1"/>
              <a:t>nascetur</a:t>
            </a:r>
            <a:r>
              <a:rPr lang="en-AU" sz="4400" dirty="0"/>
              <a:t> </a:t>
            </a:r>
            <a:r>
              <a:rPr lang="en-AU" sz="4400" dirty="0" err="1"/>
              <a:t>ridiculus</a:t>
            </a:r>
            <a:r>
              <a:rPr lang="en-AU" sz="4400" dirty="0"/>
              <a:t> mus. 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3841" y="36896657"/>
            <a:ext cx="2949729" cy="4261462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6076091" y="28837770"/>
            <a:ext cx="71338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600" b="1" dirty="0">
                <a:solidFill>
                  <a:srgbClr val="DD696C"/>
                </a:solidFill>
              </a:rPr>
              <a:t>References</a:t>
            </a:r>
            <a:endParaRPr lang="en-AU" sz="8000" b="1" dirty="0">
              <a:solidFill>
                <a:srgbClr val="DD696C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994829" y="32249594"/>
            <a:ext cx="71338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600" b="1" dirty="0">
                <a:solidFill>
                  <a:srgbClr val="DD696C"/>
                </a:solidFill>
              </a:rPr>
              <a:t>Acknowledgements</a:t>
            </a:r>
            <a:endParaRPr lang="en-AU" sz="8000" b="1" dirty="0">
              <a:solidFill>
                <a:srgbClr val="DD696C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004083" y="8774986"/>
            <a:ext cx="71338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600" b="1" dirty="0">
                <a:solidFill>
                  <a:srgbClr val="DD696C"/>
                </a:solidFill>
              </a:rPr>
              <a:t>Methods</a:t>
            </a:r>
            <a:endParaRPr lang="en-AU" sz="8000" b="1" dirty="0">
              <a:solidFill>
                <a:srgbClr val="DD696C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004083" y="10185181"/>
            <a:ext cx="1288925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400" dirty="0"/>
              <a:t>Lorem ipsum </a:t>
            </a:r>
            <a:r>
              <a:rPr lang="en-AU" sz="4400" dirty="0" err="1"/>
              <a:t>dolor</a:t>
            </a:r>
            <a:r>
              <a:rPr lang="en-AU" sz="4400" dirty="0"/>
              <a:t> sit </a:t>
            </a:r>
            <a:r>
              <a:rPr lang="en-AU" sz="4400" dirty="0" err="1"/>
              <a:t>amet</a:t>
            </a:r>
            <a:r>
              <a:rPr lang="en-AU" sz="4400" dirty="0"/>
              <a:t>, </a:t>
            </a:r>
            <a:r>
              <a:rPr lang="en-AU" sz="4400" dirty="0" err="1"/>
              <a:t>consectetuer</a:t>
            </a:r>
            <a:r>
              <a:rPr lang="en-AU" sz="4400" dirty="0"/>
              <a:t> </a:t>
            </a:r>
            <a:r>
              <a:rPr lang="en-AU" sz="4400" dirty="0" err="1"/>
              <a:t>adipiscing</a:t>
            </a:r>
            <a:r>
              <a:rPr lang="en-AU" sz="4400" dirty="0"/>
              <a:t> </a:t>
            </a:r>
            <a:r>
              <a:rPr lang="en-AU" sz="4400" dirty="0" err="1"/>
              <a:t>elit</a:t>
            </a:r>
            <a:endParaRPr lang="en-AU" sz="44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400" dirty="0" err="1"/>
              <a:t>Aenean</a:t>
            </a:r>
            <a:r>
              <a:rPr lang="en-AU" sz="4400" dirty="0"/>
              <a:t> </a:t>
            </a:r>
            <a:r>
              <a:rPr lang="en-AU" sz="4400" dirty="0" err="1"/>
              <a:t>commodo</a:t>
            </a:r>
            <a:r>
              <a:rPr lang="en-AU" sz="4400" dirty="0"/>
              <a:t> ligula </a:t>
            </a:r>
            <a:r>
              <a:rPr lang="en-AU" sz="4400" dirty="0" err="1"/>
              <a:t>eget</a:t>
            </a:r>
            <a:r>
              <a:rPr lang="en-AU" sz="4400" dirty="0"/>
              <a:t> </a:t>
            </a:r>
            <a:r>
              <a:rPr lang="en-AU" sz="4400" dirty="0" err="1"/>
              <a:t>dolor</a:t>
            </a:r>
            <a:r>
              <a:rPr lang="en-AU" sz="4400" dirty="0"/>
              <a:t>. </a:t>
            </a:r>
            <a:r>
              <a:rPr lang="en-AU" sz="4400" dirty="0" err="1"/>
              <a:t>Aenean</a:t>
            </a:r>
            <a:r>
              <a:rPr lang="en-AU" sz="4400" dirty="0"/>
              <a:t> </a:t>
            </a:r>
            <a:r>
              <a:rPr lang="en-AU" sz="4400" dirty="0" err="1"/>
              <a:t>massa</a:t>
            </a:r>
            <a:endParaRPr lang="en-AU" sz="44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400" dirty="0"/>
              <a:t>Cum </a:t>
            </a:r>
            <a:r>
              <a:rPr lang="en-AU" sz="4400" dirty="0" err="1"/>
              <a:t>sociis</a:t>
            </a:r>
            <a:r>
              <a:rPr lang="en-AU" sz="4400" dirty="0"/>
              <a:t> </a:t>
            </a:r>
            <a:r>
              <a:rPr lang="en-AU" sz="4400" dirty="0" err="1"/>
              <a:t>natoque</a:t>
            </a:r>
            <a:r>
              <a:rPr lang="en-AU" sz="4400" dirty="0"/>
              <a:t> </a:t>
            </a:r>
            <a:r>
              <a:rPr lang="en-AU" sz="4400" dirty="0" err="1"/>
              <a:t>penatibus</a:t>
            </a:r>
            <a:r>
              <a:rPr lang="en-AU" sz="4400" dirty="0"/>
              <a:t> et </a:t>
            </a:r>
            <a:r>
              <a:rPr lang="en-AU" sz="4400" dirty="0" err="1"/>
              <a:t>magnis</a:t>
            </a:r>
            <a:r>
              <a:rPr lang="en-AU" sz="4400" dirty="0"/>
              <a:t> dis parturient </a:t>
            </a:r>
            <a:r>
              <a:rPr lang="en-AU" sz="4400" dirty="0" err="1"/>
              <a:t>montes</a:t>
            </a:r>
            <a:r>
              <a:rPr lang="en-AU" sz="4400" dirty="0"/>
              <a:t>, </a:t>
            </a:r>
            <a:r>
              <a:rPr lang="en-AU" sz="4400" dirty="0" err="1"/>
              <a:t>nascetur</a:t>
            </a:r>
            <a:r>
              <a:rPr lang="en-AU" sz="4400" dirty="0"/>
              <a:t> </a:t>
            </a:r>
            <a:r>
              <a:rPr lang="en-AU" sz="4400" dirty="0" err="1"/>
              <a:t>ridiculus</a:t>
            </a:r>
            <a:r>
              <a:rPr lang="en-AU" sz="4400" dirty="0"/>
              <a:t> mus.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400" dirty="0" err="1"/>
              <a:t>Donec</a:t>
            </a:r>
            <a:r>
              <a:rPr lang="en-AU" sz="4400" dirty="0"/>
              <a:t> quam </a:t>
            </a:r>
            <a:r>
              <a:rPr lang="en-AU" sz="4400" dirty="0" err="1"/>
              <a:t>felis</a:t>
            </a:r>
            <a:r>
              <a:rPr lang="en-AU" sz="4400" dirty="0"/>
              <a:t>, </a:t>
            </a:r>
            <a:r>
              <a:rPr lang="en-AU" sz="4400" dirty="0" err="1"/>
              <a:t>ultricies</a:t>
            </a:r>
            <a:r>
              <a:rPr lang="en-AU" sz="4400" dirty="0"/>
              <a:t> </a:t>
            </a:r>
            <a:r>
              <a:rPr lang="en-AU" sz="4400" dirty="0" err="1"/>
              <a:t>nec</a:t>
            </a:r>
            <a:r>
              <a:rPr lang="en-AU" sz="4400" dirty="0"/>
              <a:t>, </a:t>
            </a:r>
            <a:r>
              <a:rPr lang="en-AU" sz="4400" dirty="0" err="1"/>
              <a:t>pellentesque</a:t>
            </a:r>
            <a:r>
              <a:rPr lang="en-AU" sz="4400" dirty="0"/>
              <a:t> </a:t>
            </a:r>
            <a:r>
              <a:rPr lang="en-AU" sz="4400" dirty="0" err="1"/>
              <a:t>eu</a:t>
            </a:r>
            <a:r>
              <a:rPr lang="en-AU" sz="4400" dirty="0"/>
              <a:t>, </a:t>
            </a:r>
            <a:r>
              <a:rPr lang="en-AU" sz="4400" dirty="0" err="1"/>
              <a:t>pretium</a:t>
            </a:r>
            <a:r>
              <a:rPr lang="en-AU" sz="4400" dirty="0"/>
              <a:t> </a:t>
            </a:r>
            <a:r>
              <a:rPr lang="en-AU" sz="4400" dirty="0" err="1"/>
              <a:t>quis</a:t>
            </a:r>
            <a:r>
              <a:rPr lang="en-AU" sz="4400" dirty="0"/>
              <a:t>, sem. </a:t>
            </a:r>
            <a:endParaRPr lang="en-AU" sz="7200" dirty="0"/>
          </a:p>
        </p:txBody>
      </p:sp>
      <p:graphicFrame>
        <p:nvGraphicFramePr>
          <p:cNvPr id="26" name="Chart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9543483"/>
              </p:ext>
            </p:extLst>
          </p:nvPr>
        </p:nvGraphicFramePr>
        <p:xfrm>
          <a:off x="11016926" y="17579150"/>
          <a:ext cx="8138940" cy="8492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7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885961"/>
              </p:ext>
            </p:extLst>
          </p:nvPr>
        </p:nvGraphicFramePr>
        <p:xfrm>
          <a:off x="19875258" y="17579150"/>
          <a:ext cx="8534266" cy="7582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6004083" y="30032290"/>
            <a:ext cx="123852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3200" dirty="0"/>
              <a:t>Lorem ipsum </a:t>
            </a:r>
            <a:r>
              <a:rPr lang="en-AU" sz="3200" dirty="0" err="1"/>
              <a:t>dolor</a:t>
            </a:r>
            <a:r>
              <a:rPr lang="en-AU" sz="3200" dirty="0"/>
              <a:t> sit </a:t>
            </a:r>
            <a:r>
              <a:rPr lang="en-AU" sz="3200" dirty="0" err="1"/>
              <a:t>amet</a:t>
            </a:r>
            <a:r>
              <a:rPr lang="en-AU" sz="3200" dirty="0"/>
              <a:t>, </a:t>
            </a:r>
            <a:r>
              <a:rPr lang="en-AU" sz="3200" dirty="0" err="1"/>
              <a:t>consectetuer</a:t>
            </a:r>
            <a:r>
              <a:rPr lang="en-AU" sz="3200" dirty="0"/>
              <a:t> </a:t>
            </a:r>
            <a:r>
              <a:rPr lang="en-AU" sz="3200" dirty="0" err="1"/>
              <a:t>adipiscing</a:t>
            </a:r>
            <a:r>
              <a:rPr lang="en-AU" sz="3200" dirty="0"/>
              <a:t> </a:t>
            </a:r>
            <a:r>
              <a:rPr lang="en-AU" sz="3200" dirty="0" err="1"/>
              <a:t>elit</a:t>
            </a:r>
            <a:endParaRPr lang="en-AU" sz="32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3200" dirty="0" err="1"/>
              <a:t>Aenean</a:t>
            </a:r>
            <a:r>
              <a:rPr lang="en-AU" sz="3200" dirty="0"/>
              <a:t> </a:t>
            </a:r>
            <a:r>
              <a:rPr lang="en-AU" sz="3200" dirty="0" err="1"/>
              <a:t>commodo</a:t>
            </a:r>
            <a:r>
              <a:rPr lang="en-AU" sz="3200" dirty="0"/>
              <a:t> ligula </a:t>
            </a:r>
            <a:r>
              <a:rPr lang="en-AU" sz="3200" dirty="0" err="1"/>
              <a:t>eget</a:t>
            </a:r>
            <a:r>
              <a:rPr lang="en-AU" sz="3200" dirty="0"/>
              <a:t> </a:t>
            </a:r>
            <a:r>
              <a:rPr lang="en-AU" sz="3200" dirty="0" err="1"/>
              <a:t>dolor</a:t>
            </a:r>
            <a:r>
              <a:rPr lang="en-AU" sz="3200" dirty="0"/>
              <a:t>. </a:t>
            </a:r>
            <a:r>
              <a:rPr lang="en-AU" sz="3200" dirty="0" err="1"/>
              <a:t>Aenean</a:t>
            </a:r>
            <a:r>
              <a:rPr lang="en-AU" sz="3200" dirty="0"/>
              <a:t> </a:t>
            </a:r>
            <a:r>
              <a:rPr lang="en-AU" sz="3200" dirty="0" err="1"/>
              <a:t>massa</a:t>
            </a:r>
            <a:endParaRPr lang="en-AU" sz="32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3200" dirty="0" err="1"/>
              <a:t>Aenean</a:t>
            </a:r>
            <a:r>
              <a:rPr lang="en-AU" sz="3200" dirty="0"/>
              <a:t> </a:t>
            </a:r>
            <a:r>
              <a:rPr lang="en-AU" sz="3200" dirty="0" err="1"/>
              <a:t>commodo</a:t>
            </a:r>
            <a:r>
              <a:rPr lang="en-AU" sz="3200" dirty="0"/>
              <a:t> ligula </a:t>
            </a:r>
            <a:r>
              <a:rPr lang="en-AU" sz="3200" dirty="0" err="1"/>
              <a:t>eget</a:t>
            </a:r>
            <a:r>
              <a:rPr lang="en-AU" sz="3200" dirty="0"/>
              <a:t> </a:t>
            </a:r>
            <a:r>
              <a:rPr lang="en-AU" sz="3200" dirty="0" err="1"/>
              <a:t>dolor</a:t>
            </a:r>
            <a:r>
              <a:rPr lang="en-AU" sz="3200" dirty="0"/>
              <a:t>. </a:t>
            </a:r>
            <a:r>
              <a:rPr lang="en-AU" sz="3200" dirty="0" err="1"/>
              <a:t>Aenean</a:t>
            </a:r>
            <a:r>
              <a:rPr lang="en-AU" sz="3200" dirty="0"/>
              <a:t> </a:t>
            </a:r>
            <a:r>
              <a:rPr lang="en-AU" sz="3200" dirty="0" err="1"/>
              <a:t>massa</a:t>
            </a:r>
            <a:r>
              <a:rPr lang="en-AU" sz="3200" dirty="0"/>
              <a:t>.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5994829" y="33300098"/>
            <a:ext cx="123852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3200" dirty="0"/>
              <a:t>Lorem ipsum </a:t>
            </a:r>
            <a:r>
              <a:rPr lang="en-AU" sz="3200" dirty="0" err="1"/>
              <a:t>dolor</a:t>
            </a:r>
            <a:r>
              <a:rPr lang="en-AU" sz="3200" dirty="0"/>
              <a:t> sit </a:t>
            </a:r>
            <a:r>
              <a:rPr lang="en-AU" sz="3200" dirty="0" err="1"/>
              <a:t>amet</a:t>
            </a:r>
            <a:r>
              <a:rPr lang="en-AU" sz="3200" dirty="0"/>
              <a:t>, </a:t>
            </a:r>
            <a:r>
              <a:rPr lang="en-AU" sz="3200" dirty="0" err="1"/>
              <a:t>consectetuer</a:t>
            </a:r>
            <a:r>
              <a:rPr lang="en-AU" sz="3200" dirty="0"/>
              <a:t> </a:t>
            </a:r>
            <a:r>
              <a:rPr lang="en-AU" sz="3200" dirty="0" err="1"/>
              <a:t>adipiscing</a:t>
            </a:r>
            <a:r>
              <a:rPr lang="en-AU" sz="3200" dirty="0"/>
              <a:t> </a:t>
            </a:r>
            <a:r>
              <a:rPr lang="en-AU" sz="3200" dirty="0" err="1"/>
              <a:t>elit</a:t>
            </a:r>
            <a:endParaRPr lang="en-AU" sz="32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3200" dirty="0" err="1"/>
              <a:t>Aenean</a:t>
            </a:r>
            <a:r>
              <a:rPr lang="en-AU" sz="3200" dirty="0"/>
              <a:t> </a:t>
            </a:r>
            <a:r>
              <a:rPr lang="en-AU" sz="3200" dirty="0" err="1"/>
              <a:t>commodo</a:t>
            </a:r>
            <a:r>
              <a:rPr lang="en-AU" sz="3200" dirty="0"/>
              <a:t> ligula </a:t>
            </a:r>
            <a:r>
              <a:rPr lang="en-AU" sz="3200" dirty="0" err="1"/>
              <a:t>eget</a:t>
            </a:r>
            <a:r>
              <a:rPr lang="en-AU" sz="3200" dirty="0"/>
              <a:t> </a:t>
            </a:r>
            <a:r>
              <a:rPr lang="en-AU" sz="3200" dirty="0" err="1"/>
              <a:t>dolor</a:t>
            </a:r>
            <a:r>
              <a:rPr lang="en-AU" sz="3200" dirty="0"/>
              <a:t>. </a:t>
            </a:r>
            <a:r>
              <a:rPr lang="en-AU" sz="3200" dirty="0" err="1"/>
              <a:t>Aenean</a:t>
            </a:r>
            <a:r>
              <a:rPr lang="en-AU" sz="3200" dirty="0"/>
              <a:t> </a:t>
            </a:r>
            <a:r>
              <a:rPr lang="en-AU" sz="3200" dirty="0" err="1"/>
              <a:t>massa</a:t>
            </a:r>
            <a:endParaRPr lang="en-AU" sz="32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3200" dirty="0" err="1"/>
              <a:t>Aenean</a:t>
            </a:r>
            <a:r>
              <a:rPr lang="en-AU" sz="3200" dirty="0"/>
              <a:t> </a:t>
            </a:r>
            <a:r>
              <a:rPr lang="en-AU" sz="3200" dirty="0" err="1"/>
              <a:t>commodo</a:t>
            </a:r>
            <a:r>
              <a:rPr lang="en-AU" sz="3200" dirty="0"/>
              <a:t> ligula </a:t>
            </a:r>
            <a:r>
              <a:rPr lang="en-AU" sz="3200" dirty="0" err="1"/>
              <a:t>eget</a:t>
            </a:r>
            <a:r>
              <a:rPr lang="en-AU" sz="3200" dirty="0"/>
              <a:t> </a:t>
            </a:r>
            <a:r>
              <a:rPr lang="en-AU" sz="3200" dirty="0" err="1"/>
              <a:t>dolor</a:t>
            </a:r>
            <a:r>
              <a:rPr lang="en-AU" sz="3200" dirty="0"/>
              <a:t>. </a:t>
            </a:r>
            <a:r>
              <a:rPr lang="en-AU" sz="3200" dirty="0" err="1"/>
              <a:t>Aenean</a:t>
            </a:r>
            <a:r>
              <a:rPr lang="en-AU" sz="3200" dirty="0"/>
              <a:t> </a:t>
            </a:r>
            <a:r>
              <a:rPr lang="en-AU" sz="3200" dirty="0" err="1"/>
              <a:t>massa</a:t>
            </a:r>
            <a:r>
              <a:rPr lang="en-AU" sz="3200" dirty="0"/>
              <a:t>. 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80" t="15506" r="12200" b="16064"/>
          <a:stretch/>
        </p:blipFill>
        <p:spPr>
          <a:xfrm>
            <a:off x="25113760" y="37048412"/>
            <a:ext cx="4314144" cy="4015396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1E3806F0-847C-40FD-BDF6-EC650AACDEFD}"/>
              </a:ext>
            </a:extLst>
          </p:cNvPr>
          <p:cNvSpPr/>
          <p:nvPr/>
        </p:nvSpPr>
        <p:spPr>
          <a:xfrm>
            <a:off x="0" y="41672851"/>
            <a:ext cx="30279975" cy="1107997"/>
          </a:xfrm>
          <a:prstGeom prst="rect">
            <a:avLst/>
          </a:prstGeom>
          <a:solidFill>
            <a:srgbClr val="3B53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057400" algn="l"/>
              </a:tabLst>
            </a:pPr>
            <a:r>
              <a:rPr lang="en-AU" sz="4800" dirty="0">
                <a:solidFill>
                  <a:schemeClr val="bg1"/>
                </a:solidFill>
              </a:rPr>
              <a:t>Presented at: 3</a:t>
            </a:r>
            <a:r>
              <a:rPr lang="en-AU" sz="4800" baseline="30000" dirty="0">
                <a:solidFill>
                  <a:schemeClr val="bg1"/>
                </a:solidFill>
              </a:rPr>
              <a:t>rd</a:t>
            </a:r>
            <a:r>
              <a:rPr lang="en-AU" sz="4800" dirty="0">
                <a:solidFill>
                  <a:schemeClr val="bg1"/>
                </a:solidFill>
              </a:rPr>
              <a:t> Vanuatu Health Research Symposium │ Luganville, Santo, Vanuatu │ 26 - 28 October 2022</a:t>
            </a:r>
            <a:endParaRPr lang="en-AU" sz="2400" dirty="0">
              <a:solidFill>
                <a:srgbClr val="DD696C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3782EAF-5ED1-49BE-80D2-CC578A906A88}"/>
              </a:ext>
            </a:extLst>
          </p:cNvPr>
          <p:cNvSpPr txBox="1"/>
          <p:nvPr/>
        </p:nvSpPr>
        <p:spPr>
          <a:xfrm>
            <a:off x="16286072" y="37819416"/>
            <a:ext cx="36548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3200" dirty="0"/>
              <a:t>Add Logos of institutes who provided major support to the research</a:t>
            </a:r>
          </a:p>
        </p:txBody>
      </p:sp>
    </p:spTree>
    <p:extLst>
      <p:ext uri="{BB962C8B-B14F-4D97-AF65-F5344CB8AC3E}">
        <p14:creationId xmlns:p14="http://schemas.microsoft.com/office/powerpoint/2010/main" val="3683481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356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Van Gemert</dc:creator>
  <cp:lastModifiedBy>KNOX, Tessa Bellamy</cp:lastModifiedBy>
  <cp:revision>9</cp:revision>
  <dcterms:created xsi:type="dcterms:W3CDTF">2021-09-02T23:16:38Z</dcterms:created>
  <dcterms:modified xsi:type="dcterms:W3CDTF">2022-08-10T23:15:25Z</dcterms:modified>
</cp:coreProperties>
</file>